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71" r:id="rId12"/>
    <p:sldId id="272" r:id="rId13"/>
    <p:sldId id="273" r:id="rId14"/>
    <p:sldId id="281" r:id="rId15"/>
    <p:sldId id="256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57" r:id="rId24"/>
    <p:sldId id="291" r:id="rId25"/>
    <p:sldId id="259" r:id="rId26"/>
    <p:sldId id="260" r:id="rId27"/>
    <p:sldId id="26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979" autoAdjust="0"/>
  </p:normalViewPr>
  <p:slideViewPr>
    <p:cSldViewPr snapToGrid="0">
      <p:cViewPr varScale="1">
        <p:scale>
          <a:sx n="66" d="100"/>
          <a:sy n="66" d="100"/>
        </p:scale>
        <p:origin x="57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36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313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919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45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333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16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3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3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914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1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59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E1EE7-7C21-40A4-88F2-9E11012B5B67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90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314" y="920296"/>
            <a:ext cx="10515600" cy="537164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ПЕРСПЕКТИВНЫЕ ИНФОРМАЦИОННЫЕ ТЕХНОЛОГИИ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Лекция 5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Регистры накопления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961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7" t="23077" r="27492" b="13806"/>
          <a:stretch>
            <a:fillRect/>
          </a:stretch>
        </p:blipFill>
        <p:spPr bwMode="auto">
          <a:xfrm>
            <a:off x="1636294" y="196959"/>
            <a:ext cx="8604985" cy="6588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1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6" t="11092" r="22508" b="27550"/>
          <a:stretch>
            <a:fillRect/>
          </a:stretch>
        </p:blipFill>
        <p:spPr bwMode="auto">
          <a:xfrm>
            <a:off x="1164657" y="352999"/>
            <a:ext cx="9586762" cy="650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549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87" t="33273" r="30338" b="11807"/>
          <a:stretch>
            <a:fillRect/>
          </a:stretch>
        </p:blipFill>
        <p:spPr bwMode="auto">
          <a:xfrm>
            <a:off x="1645920" y="375386"/>
            <a:ext cx="8787865" cy="634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86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15205" r="24748" b="31776"/>
          <a:stretch>
            <a:fillRect/>
          </a:stretch>
        </p:blipFill>
        <p:spPr bwMode="auto">
          <a:xfrm>
            <a:off x="1559293" y="311988"/>
            <a:ext cx="7960092" cy="6425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49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543" y="379365"/>
            <a:ext cx="8739739" cy="6377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125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057" y="336884"/>
            <a:ext cx="8287351" cy="6015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87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654" y="226143"/>
            <a:ext cx="9519385" cy="655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554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6551" y="2036401"/>
            <a:ext cx="8268101" cy="3382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32000"/>
              </a:lnSpc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Движения.ОстаткиМатериалов.Записывать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Истина;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2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Каждого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ТекСтрокаМатериалы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Из Материалы Цикл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2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Движение =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Движения.ОстаткиМатериалов.Добавить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();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2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Движение.ВидДвижения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ВидДвиженияНакопления.Приход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2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Движение.Период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Дата;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2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Движение.Материал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ТекСтрокаМатериалы.Материал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2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Движение.Склад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Склад: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2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Движение.Количество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ТекСтрокаМатериалы.Количество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32000"/>
              </a:lnSpc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КонецЦикла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77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036" y="433138"/>
            <a:ext cx="9018871" cy="6092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917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528" y="317634"/>
            <a:ext cx="9413508" cy="6275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22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2" t="29695" r="24246" b="29031"/>
          <a:stretch>
            <a:fillRect/>
          </a:stretch>
        </p:blipFill>
        <p:spPr bwMode="auto">
          <a:xfrm>
            <a:off x="1250732" y="1337988"/>
            <a:ext cx="9396248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65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526" y="179604"/>
            <a:ext cx="9702266" cy="632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48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27"/>
          <a:stretch>
            <a:fillRect/>
          </a:stretch>
        </p:blipFill>
        <p:spPr bwMode="auto">
          <a:xfrm>
            <a:off x="712269" y="169979"/>
            <a:ext cx="10068026" cy="6221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27" y="600121"/>
            <a:ext cx="9596388" cy="5704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27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05"/>
          <a:stretch>
            <a:fillRect/>
          </a:stretch>
        </p:blipFill>
        <p:spPr bwMode="auto">
          <a:xfrm>
            <a:off x="914400" y="2037281"/>
            <a:ext cx="9336505" cy="388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764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5" t="19856" r="23944" b="14101"/>
          <a:stretch>
            <a:fillRect/>
          </a:stretch>
        </p:blipFill>
        <p:spPr bwMode="auto">
          <a:xfrm>
            <a:off x="1299411" y="462013"/>
            <a:ext cx="9211376" cy="605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23-1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1253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23-2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530" y="298383"/>
            <a:ext cx="9442383" cy="640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1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4"/>
          <a:stretch>
            <a:fillRect/>
          </a:stretch>
        </p:blipFill>
        <p:spPr bwMode="auto">
          <a:xfrm>
            <a:off x="962526" y="474812"/>
            <a:ext cx="9538636" cy="5897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34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00"/>
          <a:stretch>
            <a:fillRect/>
          </a:stretch>
        </p:blipFill>
        <p:spPr bwMode="auto">
          <a:xfrm>
            <a:off x="1145406" y="1559294"/>
            <a:ext cx="9336506" cy="363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712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4" t="17352" r="20497" b="10555"/>
          <a:stretch>
            <a:fillRect/>
          </a:stretch>
        </p:blipFill>
        <p:spPr bwMode="auto">
          <a:xfrm>
            <a:off x="725214" y="196960"/>
            <a:ext cx="9753600" cy="6661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72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87" t="18605" r="30080" b="27013"/>
          <a:stretch>
            <a:fillRect/>
          </a:stretch>
        </p:blipFill>
        <p:spPr bwMode="auto">
          <a:xfrm>
            <a:off x="1975945" y="635382"/>
            <a:ext cx="7451834" cy="603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93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8" t="11629" r="24780" b="18246"/>
          <a:stretch>
            <a:fillRect/>
          </a:stretch>
        </p:blipFill>
        <p:spPr bwMode="auto">
          <a:xfrm>
            <a:off x="882868" y="560935"/>
            <a:ext cx="9543393" cy="6102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03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9" t="13417" r="24648" b="15205"/>
          <a:stretch>
            <a:fillRect/>
          </a:stretch>
        </p:blipFill>
        <p:spPr bwMode="auto">
          <a:xfrm>
            <a:off x="1103585" y="120376"/>
            <a:ext cx="9532883" cy="640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864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6" t="19856" r="51006" b="14133"/>
          <a:stretch>
            <a:fillRect/>
          </a:stretch>
        </p:blipFill>
        <p:spPr bwMode="auto">
          <a:xfrm>
            <a:off x="2427890" y="84083"/>
            <a:ext cx="6390289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3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5" t="17352" r="30684" b="18784"/>
          <a:stretch>
            <a:fillRect/>
          </a:stretch>
        </p:blipFill>
        <p:spPr bwMode="auto">
          <a:xfrm>
            <a:off x="966952" y="267796"/>
            <a:ext cx="9690538" cy="666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862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9" t="11449" r="26294" b="10890"/>
          <a:stretch>
            <a:fillRect/>
          </a:stretch>
        </p:blipFill>
        <p:spPr bwMode="auto">
          <a:xfrm>
            <a:off x="1482291" y="196960"/>
            <a:ext cx="8268101" cy="642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431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68</Words>
  <Application>Microsoft Office PowerPoint</Application>
  <PresentationFormat>Широкоэкранный</PresentationFormat>
  <Paragraphs>36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Тема Office</vt:lpstr>
      <vt:lpstr> ПЕРСПЕКТИВНЫЕ ИНФОРМАЦИОННЫЕ ТЕХНОЛОГИИ  Лекция 5  Регистры накопления</vt:lpstr>
      <vt:lpstr>Презентация PowerPoint</vt:lpstr>
      <vt:lpstr>2</vt:lpstr>
      <vt:lpstr>3</vt:lpstr>
      <vt:lpstr>4</vt:lpstr>
      <vt:lpstr>5</vt:lpstr>
      <vt:lpstr>6</vt:lpstr>
      <vt:lpstr>7</vt:lpstr>
      <vt:lpstr>8</vt:lpstr>
      <vt:lpstr>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1С ТОЛСТЫЙ И ТОНКИЙ КЛИЕНТ РАЗНИЦА </dc:title>
  <dc:creator>Левченков Александр</dc:creator>
  <cp:lastModifiedBy>Левченков Александр</cp:lastModifiedBy>
  <cp:revision>65</cp:revision>
  <dcterms:created xsi:type="dcterms:W3CDTF">2021-09-21T09:52:45Z</dcterms:created>
  <dcterms:modified xsi:type="dcterms:W3CDTF">2022-04-12T19:01:21Z</dcterms:modified>
</cp:coreProperties>
</file>