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82" r:id="rId3"/>
    <p:sldId id="283" r:id="rId4"/>
    <p:sldId id="286" r:id="rId5"/>
    <p:sldId id="284" r:id="rId6"/>
    <p:sldId id="285" r:id="rId7"/>
    <p:sldId id="261" r:id="rId8"/>
    <p:sldId id="287" r:id="rId9"/>
    <p:sldId id="288" r:id="rId10"/>
    <p:sldId id="289" r:id="rId11"/>
    <p:sldId id="290" r:id="rId12"/>
    <p:sldId id="29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7" autoAdjust="0"/>
    <p:restoredTop sz="93979" autoAdjust="0"/>
  </p:normalViewPr>
  <p:slideViewPr>
    <p:cSldViewPr snapToGrid="0">
      <p:cViewPr varScale="1">
        <p:scale>
          <a:sx n="53" d="100"/>
          <a:sy n="53" d="100"/>
        </p:scale>
        <p:origin x="78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1EE7-7C21-40A4-88F2-9E11012B5B67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636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1EE7-7C21-40A4-88F2-9E11012B5B67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313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1EE7-7C21-40A4-88F2-9E11012B5B67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919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1EE7-7C21-40A4-88F2-9E11012B5B67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45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1EE7-7C21-40A4-88F2-9E11012B5B67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333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1EE7-7C21-40A4-88F2-9E11012B5B67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162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1EE7-7C21-40A4-88F2-9E11012B5B67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39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1EE7-7C21-40A4-88F2-9E11012B5B67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338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1EE7-7C21-40A4-88F2-9E11012B5B67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914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1EE7-7C21-40A4-88F2-9E11012B5B67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516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1EE7-7C21-40A4-88F2-9E11012B5B67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599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E1EE7-7C21-40A4-88F2-9E11012B5B67}" type="datetimeFigureOut">
              <a:rPr lang="ru-RU" smtClean="0"/>
              <a:t>26.09.2023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B6F3B-3107-440F-BA85-17ABED273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090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314" y="920296"/>
            <a:ext cx="10515600" cy="537164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ПЕРСПЕКТИВНЫЕ ИНФОРМАЦИОННЫЕ ТЕХНОЛОГИИ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Лекция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Периодические 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Регистры сведений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961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93" y="721895"/>
            <a:ext cx="9865894" cy="606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50494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35" y="641130"/>
            <a:ext cx="10741793" cy="588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4823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402" y="641131"/>
            <a:ext cx="10241280" cy="5692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5340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82" t="15921" r="33247" b="10733"/>
          <a:stretch>
            <a:fillRect/>
          </a:stretch>
        </p:blipFill>
        <p:spPr bwMode="auto">
          <a:xfrm>
            <a:off x="462337" y="352999"/>
            <a:ext cx="10448818" cy="6253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465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Grp="1" noChangeArrowheads="1"/>
          </p:cNvSpPr>
          <p:nvPr>
            <p:ph type="title"/>
          </p:nvPr>
        </p:nvSpPr>
        <p:spPr bwMode="auto">
          <a:xfrm>
            <a:off x="10947838" y="196960"/>
            <a:ext cx="811924" cy="727951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2050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50" t="26654" r="43661" b="22540"/>
          <a:stretch>
            <a:fillRect/>
          </a:stretch>
        </p:blipFill>
        <p:spPr bwMode="auto">
          <a:xfrm>
            <a:off x="1309036" y="196960"/>
            <a:ext cx="8527983" cy="6661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272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Grp="1" noChangeArrowheads="1"/>
          </p:cNvSpPr>
          <p:nvPr>
            <p:ph type="title"/>
          </p:nvPr>
        </p:nvSpPr>
        <p:spPr bwMode="auto">
          <a:xfrm>
            <a:off x="10947838" y="196960"/>
            <a:ext cx="811924" cy="727951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48" t="15742" r="42700" b="39714"/>
          <a:stretch>
            <a:fillRect/>
          </a:stretch>
        </p:blipFill>
        <p:spPr bwMode="auto">
          <a:xfrm>
            <a:off x="2358189" y="924911"/>
            <a:ext cx="7315200" cy="549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090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Grp="1" noChangeArrowheads="1"/>
          </p:cNvSpPr>
          <p:nvPr>
            <p:ph type="title"/>
          </p:nvPr>
        </p:nvSpPr>
        <p:spPr bwMode="auto">
          <a:xfrm>
            <a:off x="10947838" y="196960"/>
            <a:ext cx="811924" cy="727951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58" y="560934"/>
            <a:ext cx="5095039" cy="573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946" y="579952"/>
            <a:ext cx="3296702" cy="5002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893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Grp="1" noChangeArrowheads="1"/>
          </p:cNvSpPr>
          <p:nvPr>
            <p:ph type="title"/>
          </p:nvPr>
        </p:nvSpPr>
        <p:spPr bwMode="auto">
          <a:xfrm>
            <a:off x="10947838" y="196960"/>
            <a:ext cx="811924" cy="727951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55" t="15921" r="25116" b="11627"/>
          <a:stretch>
            <a:fillRect/>
          </a:stretch>
        </p:blipFill>
        <p:spPr bwMode="auto">
          <a:xfrm>
            <a:off x="1848051" y="924911"/>
            <a:ext cx="8200724" cy="586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103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914" y="1381176"/>
            <a:ext cx="9249878" cy="451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712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9" y="352998"/>
            <a:ext cx="10279781" cy="599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8809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11303871" y="64868"/>
            <a:ext cx="722312" cy="576263"/>
          </a:xfrm>
          <a:prstGeom prst="star8">
            <a:avLst>
              <a:gd name="adj" fmla="val 38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90000"/>
              <a:buFont typeface="Monotype Sorts" pitchFamily="2" charset="2"/>
              <a:buChar char="4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0"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168" y="481263"/>
            <a:ext cx="6766560" cy="6217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57617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829</TotalTime>
  <Words>11</Words>
  <Application>Microsoft Office PowerPoint</Application>
  <PresentationFormat>Широкоэкранный</PresentationFormat>
  <Paragraphs>12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 ПЕРСПЕКТИВНЫЕ ИНФОРМАЦИОННЫЕ ТЕХНОЛОГИИ  Лекция 10  Периодические Регистры сведений</vt:lpstr>
      <vt:lpstr>Презентация PowerPoint</vt:lpstr>
      <vt:lpstr>2</vt:lpstr>
      <vt:lpstr>3</vt:lpstr>
      <vt:lpstr>4</vt:lpstr>
      <vt:lpstr>5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1С ТОЛСТЫЙ И ТОНКИЙ КЛИЕНТ РАЗНИЦА </dc:title>
  <dc:creator>Левченков Александр</dc:creator>
  <cp:lastModifiedBy>Alexandr</cp:lastModifiedBy>
  <cp:revision>71</cp:revision>
  <dcterms:created xsi:type="dcterms:W3CDTF">2021-09-21T09:52:45Z</dcterms:created>
  <dcterms:modified xsi:type="dcterms:W3CDTF">2023-09-26T13:39:34Z</dcterms:modified>
</cp:coreProperties>
</file>